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3" r:id="rId2"/>
    <p:sldId id="264" r:id="rId3"/>
    <p:sldId id="265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6" autoAdjust="0"/>
    <p:restoredTop sz="94660"/>
  </p:normalViewPr>
  <p:slideViewPr>
    <p:cSldViewPr snapToGrid="0">
      <p:cViewPr varScale="1">
        <p:scale>
          <a:sx n="82" d="100"/>
          <a:sy n="82" d="100"/>
        </p:scale>
        <p:origin x="80" y="3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241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48353"/>
            <a:ext cx="10515600" cy="482861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9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5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946B-6DED-432A-9BE2-C088832F54BA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1712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Chiba Campaign 2018</a:t>
            </a:r>
            <a:br>
              <a:rPr lang="en-US" altLang="ja-JP" dirty="0" smtClean="0"/>
            </a:br>
            <a:r>
              <a:rPr lang="en-US" altLang="ja-JP" dirty="0" err="1" smtClean="0"/>
              <a:t>pyranometer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5300" dirty="0" smtClean="0"/>
              <a:t>2018 / 11 / 15</a:t>
            </a:r>
            <a:endParaRPr kumimoji="1" lang="ja-JP" altLang="en-US" sz="53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331854"/>
            <a:ext cx="9144000" cy="925945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29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全</a:t>
            </a:r>
            <a:r>
              <a:rPr lang="ja-JP" altLang="en-US" dirty="0"/>
              <a:t>天</a:t>
            </a:r>
            <a:r>
              <a:rPr lang="ja-JP" altLang="en-US" dirty="0" smtClean="0"/>
              <a:t>日射量　</a:t>
            </a:r>
            <a:r>
              <a:rPr lang="en-US" altLang="ja-JP" dirty="0" smtClean="0"/>
              <a:t>cm21 </a:t>
            </a:r>
            <a:r>
              <a:rPr lang="ja-JP" altLang="en-US" dirty="0" smtClean="0"/>
              <a:t>と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-system, Pi+cmp21 , silicon </a:t>
            </a:r>
            <a:r>
              <a:rPr lang="en-US" altLang="ja-JP" dirty="0" err="1" smtClean="0"/>
              <a:t>pyranometer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191" y="1457224"/>
            <a:ext cx="8727618" cy="5400776"/>
          </a:xfrm>
        </p:spPr>
      </p:pic>
    </p:spTree>
    <p:extLst>
      <p:ext uri="{BB962C8B-B14F-4D97-AF65-F5344CB8AC3E}">
        <p14:creationId xmlns:p14="http://schemas.microsoft.com/office/powerpoint/2010/main" val="50859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420544"/>
            <a:ext cx="10515600" cy="859241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Chiba Campaign </a:t>
            </a:r>
            <a:r>
              <a:rPr kumimoji="1" lang="ja-JP" altLang="en-US" dirty="0" smtClean="0"/>
              <a:t>中の全天日射量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cm21 </a:t>
            </a:r>
            <a:r>
              <a:rPr lang="ja-JP" altLang="en-US" dirty="0" smtClean="0"/>
              <a:t>と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 – system, silicon </a:t>
            </a:r>
            <a:r>
              <a:rPr lang="en-US" altLang="ja-JP" dirty="0" err="1" smtClean="0"/>
              <a:t>pyranometer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09067" y="6300060"/>
            <a:ext cx="6573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＊</a:t>
            </a:r>
            <a:r>
              <a:rPr kumimoji="1" lang="en-US" altLang="ja-JP" dirty="0" smtClean="0"/>
              <a:t> 11 / 9 </a:t>
            </a:r>
            <a:r>
              <a:rPr kumimoji="1" lang="ja-JP" altLang="en-US" dirty="0" smtClean="0"/>
              <a:t>の</a:t>
            </a:r>
            <a:r>
              <a:rPr lang="ja-JP" altLang="en-US" dirty="0" smtClean="0"/>
              <a:t> </a:t>
            </a:r>
            <a:r>
              <a:rPr kumimoji="1" lang="en-US" altLang="ja-JP" dirty="0" smtClean="0"/>
              <a:t>11 : 23 ~ 25 </a:t>
            </a:r>
            <a:r>
              <a:rPr kumimoji="1" lang="ja-JP" altLang="en-US" dirty="0" smtClean="0"/>
              <a:t>頃、</a:t>
            </a:r>
            <a:r>
              <a:rPr kumimoji="1" lang="en-US" altLang="ja-JP" dirty="0" smtClean="0"/>
              <a:t>Pi+cmp21 </a:t>
            </a:r>
            <a:r>
              <a:rPr kumimoji="1" lang="ja-JP" altLang="en-US" dirty="0" smtClean="0"/>
              <a:t>はリセットを行った。</a:t>
            </a:r>
            <a:endParaRPr kumimoji="1" lang="ja-JP" altLang="en-US" dirty="0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156" y="1407437"/>
            <a:ext cx="9865685" cy="4892623"/>
          </a:xfrm>
        </p:spPr>
      </p:pic>
    </p:spTree>
    <p:extLst>
      <p:ext uri="{BB962C8B-B14F-4D97-AF65-F5344CB8AC3E}">
        <p14:creationId xmlns:p14="http://schemas.microsoft.com/office/powerpoint/2010/main" val="4195443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ワイド画面</PresentationFormat>
  <Paragraphs>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Chiba Campaign 2018 pyranometer 2018 / 11 / 15</vt:lpstr>
      <vt:lpstr>全天日射量　cm21 と horio-system, Pi+cmp21 , silicon pyranometer</vt:lpstr>
      <vt:lpstr>Chiba Campaign 中の全天日射量 cm21 と horio – system, silicon pyranometer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2018-11-07T03:23:05Z</dcterms:created>
  <dcterms:modified xsi:type="dcterms:W3CDTF">2018-11-16T07:35:25Z</dcterms:modified>
</cp:coreProperties>
</file>